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" ContentType="image/tiff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1" r:id="rId2"/>
  </p:sldIdLst>
  <p:sldSz cx="6858000" cy="9906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3972" autoAdjust="0"/>
    <p:restoredTop sz="94660"/>
  </p:normalViewPr>
  <p:slideViewPr>
    <p:cSldViewPr snapToGrid="0">
      <p:cViewPr varScale="1">
        <p:scale>
          <a:sx n="79" d="100"/>
          <a:sy n="79" d="100"/>
        </p:scale>
        <p:origin x="2680" y="21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621191"/>
            <a:ext cx="5829300" cy="3448756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5202944"/>
            <a:ext cx="5143500" cy="2391656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11E3C2-04CA-493B-8206-EE3FB2761065}" type="datetimeFigureOut">
              <a:rPr kumimoji="1" lang="ja-JP" altLang="en-US" smtClean="0"/>
              <a:t>2022/10/5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0BFF8B-A1EF-48D7-962A-4C0BDE919F5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354073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11E3C2-04CA-493B-8206-EE3FB2761065}" type="datetimeFigureOut">
              <a:rPr kumimoji="1" lang="ja-JP" altLang="en-US" smtClean="0"/>
              <a:t>2022/10/5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0BFF8B-A1EF-48D7-962A-4C0BDE919F5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775655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527403"/>
            <a:ext cx="1478756" cy="8394877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527403"/>
            <a:ext cx="4350544" cy="8394877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11E3C2-04CA-493B-8206-EE3FB2761065}" type="datetimeFigureOut">
              <a:rPr kumimoji="1" lang="ja-JP" altLang="en-US" smtClean="0"/>
              <a:t>2022/10/5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0BFF8B-A1EF-48D7-962A-4C0BDE919F5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224410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11E3C2-04CA-493B-8206-EE3FB2761065}" type="datetimeFigureOut">
              <a:rPr kumimoji="1" lang="ja-JP" altLang="en-US" smtClean="0"/>
              <a:t>2022/10/5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0BFF8B-A1EF-48D7-962A-4C0BDE919F5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589782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469624"/>
            <a:ext cx="5915025" cy="4120620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629226"/>
            <a:ext cx="5915025" cy="21669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11E3C2-04CA-493B-8206-EE3FB2761065}" type="datetimeFigureOut">
              <a:rPr kumimoji="1" lang="ja-JP" altLang="en-US" smtClean="0"/>
              <a:t>2022/10/5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0BFF8B-A1EF-48D7-962A-4C0BDE919F5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093829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637014"/>
            <a:ext cx="2914650" cy="6285266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637014"/>
            <a:ext cx="2914650" cy="6285266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11E3C2-04CA-493B-8206-EE3FB2761065}" type="datetimeFigureOut">
              <a:rPr kumimoji="1" lang="ja-JP" altLang="en-US" smtClean="0"/>
              <a:t>2022/10/5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0BFF8B-A1EF-48D7-962A-4C0BDE919F5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483257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527405"/>
            <a:ext cx="5915025" cy="1914702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428347"/>
            <a:ext cx="2901255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618442"/>
            <a:ext cx="2901255" cy="5322183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428347"/>
            <a:ext cx="2915543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618442"/>
            <a:ext cx="2915543" cy="5322183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11E3C2-04CA-493B-8206-EE3FB2761065}" type="datetimeFigureOut">
              <a:rPr kumimoji="1" lang="ja-JP" altLang="en-US" smtClean="0"/>
              <a:t>2022/10/5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0BFF8B-A1EF-48D7-962A-4C0BDE919F5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28543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11E3C2-04CA-493B-8206-EE3FB2761065}" type="datetimeFigureOut">
              <a:rPr kumimoji="1" lang="ja-JP" altLang="en-US" smtClean="0"/>
              <a:t>2022/10/5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0BFF8B-A1EF-48D7-962A-4C0BDE919F5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733399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11E3C2-04CA-493B-8206-EE3FB2761065}" type="datetimeFigureOut">
              <a:rPr kumimoji="1" lang="ja-JP" altLang="en-US" smtClean="0"/>
              <a:t>2022/10/5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0BFF8B-A1EF-48D7-962A-4C0BDE919F5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167915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426283"/>
            <a:ext cx="3471863" cy="7039681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11E3C2-04CA-493B-8206-EE3FB2761065}" type="datetimeFigureOut">
              <a:rPr kumimoji="1" lang="ja-JP" altLang="en-US" smtClean="0"/>
              <a:t>2022/10/5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0BFF8B-A1EF-48D7-962A-4C0BDE919F5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611087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426283"/>
            <a:ext cx="3471863" cy="7039681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11E3C2-04CA-493B-8206-EE3FB2761065}" type="datetimeFigureOut">
              <a:rPr kumimoji="1" lang="ja-JP" altLang="en-US" smtClean="0"/>
              <a:t>2022/10/5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0BFF8B-A1EF-48D7-962A-4C0BDE919F5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892347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27405"/>
            <a:ext cx="5915025" cy="1914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637014"/>
            <a:ext cx="5915025" cy="62852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11E3C2-04CA-493B-8206-EE3FB2761065}" type="datetimeFigureOut">
              <a:rPr kumimoji="1" lang="ja-JP" altLang="en-US" smtClean="0"/>
              <a:t>2022/10/5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F8B-A1EF-48D7-962A-4C0BDE919F5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206328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kumimoji="1"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7" Type="http://schemas.openxmlformats.org/officeDocument/2006/relationships/image" Target="../media/image6.tif"/><Relationship Id="rId2" Type="http://schemas.openxmlformats.org/officeDocument/2006/relationships/image" Target="../media/image1.t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tiff"/><Relationship Id="rId4" Type="http://schemas.openxmlformats.org/officeDocument/2006/relationships/image" Target="../media/image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テキスト ボックス 170">
            <a:extLst>
              <a:ext uri="{FF2B5EF4-FFF2-40B4-BE49-F238E27FC236}">
                <a16:creationId xmlns:a16="http://schemas.microsoft.com/office/drawing/2014/main" id="{B8F38DBC-7B66-5F80-95E3-DB6C159AE0C4}"/>
              </a:ext>
            </a:extLst>
          </p:cNvPr>
          <p:cNvSpPr txBox="1"/>
          <p:nvPr/>
        </p:nvSpPr>
        <p:spPr>
          <a:xfrm>
            <a:off x="1784018" y="6232052"/>
            <a:ext cx="342900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600" b="1">
                <a:latin typeface="Arial" panose="020B0604020202020204" pitchFamily="34" charset="0"/>
                <a:cs typeface="Arial" panose="020B0604020202020204" pitchFamily="34" charset="0"/>
              </a:rPr>
              <a:t>Figure </a:t>
            </a:r>
            <a:r>
              <a:rPr lang="en-US" altLang="ja-JP" sz="1600" b="1" dirty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ja-JP" altLang="en-US" sz="1600" b="1"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r>
              <a:rPr lang="en-US" altLang="ja-JP" sz="1600" b="1" dirty="0">
                <a:latin typeface="Arial" panose="020B0604020202020204" pitchFamily="34" charset="0"/>
                <a:cs typeface="Arial" panose="020B0604020202020204" pitchFamily="34" charset="0"/>
              </a:rPr>
              <a:t>Source Data</a:t>
            </a:r>
            <a:endParaRPr lang="ja-JP" altLang="en-US" sz="1600" b="1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61" name="図 260">
            <a:extLst>
              <a:ext uri="{FF2B5EF4-FFF2-40B4-BE49-F238E27FC236}">
                <a16:creationId xmlns:a16="http://schemas.microsoft.com/office/drawing/2014/main" id="{13B555AF-E52B-B430-9D55-8580481E6EB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907"/>
          <a:stretch/>
        </p:blipFill>
        <p:spPr>
          <a:xfrm>
            <a:off x="712922" y="821035"/>
            <a:ext cx="1745611" cy="2142744"/>
          </a:xfrm>
          <a:prstGeom prst="rect">
            <a:avLst/>
          </a:prstGeom>
        </p:spPr>
      </p:pic>
      <p:sp>
        <p:nvSpPr>
          <p:cNvPr id="262" name="正方形/長方形 261">
            <a:extLst>
              <a:ext uri="{FF2B5EF4-FFF2-40B4-BE49-F238E27FC236}">
                <a16:creationId xmlns:a16="http://schemas.microsoft.com/office/drawing/2014/main" id="{F3369831-58B9-7D9A-3F48-D638AA1FE62C}"/>
              </a:ext>
            </a:extLst>
          </p:cNvPr>
          <p:cNvSpPr/>
          <p:nvPr/>
        </p:nvSpPr>
        <p:spPr>
          <a:xfrm>
            <a:off x="866273" y="1255489"/>
            <a:ext cx="1218249" cy="334587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3" name="正方形/長方形 262">
            <a:extLst>
              <a:ext uri="{FF2B5EF4-FFF2-40B4-BE49-F238E27FC236}">
                <a16:creationId xmlns:a16="http://schemas.microsoft.com/office/drawing/2014/main" id="{1EB644DC-B4F6-880B-19FE-40E3A30C302C}"/>
              </a:ext>
            </a:extLst>
          </p:cNvPr>
          <p:cNvSpPr/>
          <p:nvPr/>
        </p:nvSpPr>
        <p:spPr>
          <a:xfrm>
            <a:off x="866273" y="2109634"/>
            <a:ext cx="1218249" cy="334587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4" name="テキスト ボックス 263">
            <a:extLst>
              <a:ext uri="{FF2B5EF4-FFF2-40B4-BE49-F238E27FC236}">
                <a16:creationId xmlns:a16="http://schemas.microsoft.com/office/drawing/2014/main" id="{7F16921D-DE6D-14F5-8EC9-1B8E25F04E6C}"/>
              </a:ext>
            </a:extLst>
          </p:cNvPr>
          <p:cNvSpPr txBox="1"/>
          <p:nvPr/>
        </p:nvSpPr>
        <p:spPr>
          <a:xfrm>
            <a:off x="582888" y="301477"/>
            <a:ext cx="23006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>
                <a:latin typeface="Arial" panose="020B0604020202020204" pitchFamily="34" charset="0"/>
                <a:cs typeface="Arial" panose="020B0604020202020204" pitchFamily="34" charset="0"/>
              </a:rPr>
              <a:t>Related to Figure 2B</a:t>
            </a:r>
            <a:endParaRPr kumimoji="1" lang="ja-JP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5" name="テキスト ボックス 264">
            <a:extLst>
              <a:ext uri="{FF2B5EF4-FFF2-40B4-BE49-F238E27FC236}">
                <a16:creationId xmlns:a16="http://schemas.microsoft.com/office/drawing/2014/main" id="{42683179-3BD8-7B27-50CF-94B3262B1B49}"/>
              </a:ext>
            </a:extLst>
          </p:cNvPr>
          <p:cNvSpPr txBox="1"/>
          <p:nvPr/>
        </p:nvSpPr>
        <p:spPr>
          <a:xfrm>
            <a:off x="3788454" y="301477"/>
            <a:ext cx="23134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>
                <a:latin typeface="Arial" panose="020B0604020202020204" pitchFamily="34" charset="0"/>
                <a:cs typeface="Arial" panose="020B0604020202020204" pitchFamily="34" charset="0"/>
              </a:rPr>
              <a:t>Related to Figure 2D</a:t>
            </a:r>
            <a:endParaRPr kumimoji="1" lang="ja-JP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66" name="図 265" descr="水, ボート, 大きい, 飛行機 が含まれている画像&#10;&#10;自動的に生成された説明">
            <a:extLst>
              <a:ext uri="{FF2B5EF4-FFF2-40B4-BE49-F238E27FC236}">
                <a16:creationId xmlns:a16="http://schemas.microsoft.com/office/drawing/2014/main" id="{DEAC8330-D30F-F346-4A36-911E1F3E9A1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81" t="3719" r="82138" b="67210"/>
          <a:stretch/>
        </p:blipFill>
        <p:spPr>
          <a:xfrm rot="5400000">
            <a:off x="4526047" y="1075901"/>
            <a:ext cx="588926" cy="1753781"/>
          </a:xfrm>
          <a:prstGeom prst="rect">
            <a:avLst/>
          </a:prstGeom>
          <a:ln w="12700">
            <a:noFill/>
          </a:ln>
        </p:spPr>
      </p:pic>
      <p:pic>
        <p:nvPicPr>
          <p:cNvPr id="267" name="図 266">
            <a:extLst>
              <a:ext uri="{FF2B5EF4-FFF2-40B4-BE49-F238E27FC236}">
                <a16:creationId xmlns:a16="http://schemas.microsoft.com/office/drawing/2014/main" id="{27B6C7A6-3FB0-60F2-324C-6E73F5A75FC5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522" t="64683" r="4722" b="3897"/>
          <a:stretch/>
        </p:blipFill>
        <p:spPr>
          <a:xfrm rot="5400000">
            <a:off x="4487292" y="339730"/>
            <a:ext cx="666427" cy="1753783"/>
          </a:xfrm>
          <a:prstGeom prst="rect">
            <a:avLst/>
          </a:prstGeom>
          <a:ln w="12700">
            <a:noFill/>
          </a:ln>
        </p:spPr>
      </p:pic>
      <p:pic>
        <p:nvPicPr>
          <p:cNvPr id="268" name="図 267" descr="ダイアグラム&#10;&#10;低い精度で自動的に生成された説明">
            <a:extLst>
              <a:ext uri="{FF2B5EF4-FFF2-40B4-BE49-F238E27FC236}">
                <a16:creationId xmlns:a16="http://schemas.microsoft.com/office/drawing/2014/main" id="{C77128AB-6780-CC74-25BD-8656AC43DF1D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169" t="4391" r="57645" b="66539"/>
          <a:stretch/>
        </p:blipFill>
        <p:spPr>
          <a:xfrm rot="5400000">
            <a:off x="4564783" y="1742328"/>
            <a:ext cx="511446" cy="1753784"/>
          </a:xfrm>
          <a:prstGeom prst="rect">
            <a:avLst/>
          </a:prstGeom>
          <a:ln w="12700">
            <a:noFill/>
          </a:ln>
        </p:spPr>
      </p:pic>
      <p:sp>
        <p:nvSpPr>
          <p:cNvPr id="269" name="テキスト ボックス 268">
            <a:extLst>
              <a:ext uri="{FF2B5EF4-FFF2-40B4-BE49-F238E27FC236}">
                <a16:creationId xmlns:a16="http://schemas.microsoft.com/office/drawing/2014/main" id="{BE40BF10-19FA-732B-DDA2-64AC6F27D512}"/>
              </a:ext>
            </a:extLst>
          </p:cNvPr>
          <p:cNvSpPr txBox="1"/>
          <p:nvPr/>
        </p:nvSpPr>
        <p:spPr>
          <a:xfrm>
            <a:off x="3498518" y="1173080"/>
            <a:ext cx="4710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200" dirty="0">
                <a:latin typeface="Arial" panose="020B0604020202020204" pitchFamily="34" charset="0"/>
                <a:cs typeface="Arial" panose="020B0604020202020204" pitchFamily="34" charset="0"/>
              </a:rPr>
              <a:t>15</a:t>
            </a:r>
            <a:endParaRPr kumimoji="1" lang="ja-JP" alt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70" name="直線コネクタ 269">
            <a:extLst>
              <a:ext uri="{FF2B5EF4-FFF2-40B4-BE49-F238E27FC236}">
                <a16:creationId xmlns:a16="http://schemas.microsoft.com/office/drawing/2014/main" id="{80DA6D84-D82E-E737-0841-A3B23317ABEB}"/>
              </a:ext>
            </a:extLst>
          </p:cNvPr>
          <p:cNvCxnSpPr>
            <a:cxnSpLocks/>
          </p:cNvCxnSpPr>
          <p:nvPr/>
        </p:nvCxnSpPr>
        <p:spPr>
          <a:xfrm>
            <a:off x="3818563" y="1303085"/>
            <a:ext cx="7614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1" name="テキスト ボックス 270">
            <a:extLst>
              <a:ext uri="{FF2B5EF4-FFF2-40B4-BE49-F238E27FC236}">
                <a16:creationId xmlns:a16="http://schemas.microsoft.com/office/drawing/2014/main" id="{CA9B6383-CFF4-CEB3-C4AA-4E5C6E463B16}"/>
              </a:ext>
            </a:extLst>
          </p:cNvPr>
          <p:cNvSpPr txBox="1"/>
          <p:nvPr/>
        </p:nvSpPr>
        <p:spPr>
          <a:xfrm>
            <a:off x="3509966" y="2542332"/>
            <a:ext cx="4710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200" dirty="0"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r>
              <a:rPr kumimoji="1" lang="en-US" altLang="ja-JP" sz="1200" dirty="0"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  <a:endParaRPr kumimoji="1" lang="ja-JP" alt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72" name="直線コネクタ 271">
            <a:extLst>
              <a:ext uri="{FF2B5EF4-FFF2-40B4-BE49-F238E27FC236}">
                <a16:creationId xmlns:a16="http://schemas.microsoft.com/office/drawing/2014/main" id="{3E9EB153-286C-6F4E-207D-32C8AF9086F1}"/>
              </a:ext>
            </a:extLst>
          </p:cNvPr>
          <p:cNvCxnSpPr>
            <a:cxnSpLocks/>
          </p:cNvCxnSpPr>
          <p:nvPr/>
        </p:nvCxnSpPr>
        <p:spPr>
          <a:xfrm>
            <a:off x="3818563" y="1929839"/>
            <a:ext cx="7614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3" name="直線コネクタ 272">
            <a:extLst>
              <a:ext uri="{FF2B5EF4-FFF2-40B4-BE49-F238E27FC236}">
                <a16:creationId xmlns:a16="http://schemas.microsoft.com/office/drawing/2014/main" id="{F35D3149-66B4-856D-289E-81352769058C}"/>
              </a:ext>
            </a:extLst>
          </p:cNvPr>
          <p:cNvCxnSpPr>
            <a:cxnSpLocks/>
          </p:cNvCxnSpPr>
          <p:nvPr/>
        </p:nvCxnSpPr>
        <p:spPr>
          <a:xfrm>
            <a:off x="3827862" y="2665325"/>
            <a:ext cx="7614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4" name="テキスト ボックス 273">
            <a:extLst>
              <a:ext uri="{FF2B5EF4-FFF2-40B4-BE49-F238E27FC236}">
                <a16:creationId xmlns:a16="http://schemas.microsoft.com/office/drawing/2014/main" id="{85C540A7-92D1-98A5-D923-98E008AD13D5}"/>
              </a:ext>
            </a:extLst>
          </p:cNvPr>
          <p:cNvSpPr txBox="1"/>
          <p:nvPr/>
        </p:nvSpPr>
        <p:spPr>
          <a:xfrm>
            <a:off x="3440081" y="1795236"/>
            <a:ext cx="4710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200" dirty="0">
                <a:latin typeface="Arial" panose="020B0604020202020204" pitchFamily="34" charset="0"/>
                <a:cs typeface="Arial" panose="020B0604020202020204" pitchFamily="34" charset="0"/>
              </a:rPr>
              <a:t>180</a:t>
            </a:r>
            <a:endParaRPr kumimoji="1" lang="ja-JP" alt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75" name="テキスト ボックス 274">
            <a:extLst>
              <a:ext uri="{FF2B5EF4-FFF2-40B4-BE49-F238E27FC236}">
                <a16:creationId xmlns:a16="http://schemas.microsoft.com/office/drawing/2014/main" id="{39160EA9-74D2-32F8-67BC-3D4CE1349066}"/>
              </a:ext>
            </a:extLst>
          </p:cNvPr>
          <p:cNvSpPr txBox="1"/>
          <p:nvPr/>
        </p:nvSpPr>
        <p:spPr>
          <a:xfrm>
            <a:off x="5820687" y="1181157"/>
            <a:ext cx="57259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000" dirty="0">
                <a:latin typeface="Arial" panose="020B0604020202020204" pitchFamily="34" charset="0"/>
                <a:cs typeface="Arial" panose="020B0604020202020204" pitchFamily="34" charset="0"/>
              </a:rPr>
              <a:t>PAF15</a:t>
            </a:r>
            <a:endParaRPr kumimoji="1" lang="ja-JP" alt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76" name="テキスト ボックス 275">
            <a:extLst>
              <a:ext uri="{FF2B5EF4-FFF2-40B4-BE49-F238E27FC236}">
                <a16:creationId xmlns:a16="http://schemas.microsoft.com/office/drawing/2014/main" id="{70771CB6-06DC-299B-4173-A00EF0762E48}"/>
              </a:ext>
            </a:extLst>
          </p:cNvPr>
          <p:cNvSpPr txBox="1"/>
          <p:nvPr/>
        </p:nvSpPr>
        <p:spPr>
          <a:xfrm>
            <a:off x="5820687" y="1815556"/>
            <a:ext cx="64633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000" dirty="0">
                <a:latin typeface="Arial" panose="020B0604020202020204" pitchFamily="34" charset="0"/>
                <a:cs typeface="Arial" panose="020B0604020202020204" pitchFamily="34" charset="0"/>
              </a:rPr>
              <a:t>DNMT1</a:t>
            </a:r>
            <a:endParaRPr kumimoji="1" lang="ja-JP" alt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77" name="テキスト ボックス 276">
            <a:extLst>
              <a:ext uri="{FF2B5EF4-FFF2-40B4-BE49-F238E27FC236}">
                <a16:creationId xmlns:a16="http://schemas.microsoft.com/office/drawing/2014/main" id="{286F83EC-047F-C729-DABE-77A2A35B6D9D}"/>
              </a:ext>
            </a:extLst>
          </p:cNvPr>
          <p:cNvSpPr txBox="1"/>
          <p:nvPr/>
        </p:nvSpPr>
        <p:spPr>
          <a:xfrm>
            <a:off x="5820687" y="2532054"/>
            <a:ext cx="351378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000" dirty="0">
                <a:latin typeface="Arial" panose="020B0604020202020204" pitchFamily="34" charset="0"/>
                <a:cs typeface="Arial" panose="020B0604020202020204" pitchFamily="34" charset="0"/>
              </a:rPr>
              <a:t>H3</a:t>
            </a:r>
            <a:endParaRPr kumimoji="1" lang="ja-JP" alt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78" name="正方形/長方形 277">
            <a:extLst>
              <a:ext uri="{FF2B5EF4-FFF2-40B4-BE49-F238E27FC236}">
                <a16:creationId xmlns:a16="http://schemas.microsoft.com/office/drawing/2014/main" id="{51D5B50D-9695-5A0A-D437-3EC69F80D594}"/>
              </a:ext>
            </a:extLst>
          </p:cNvPr>
          <p:cNvSpPr/>
          <p:nvPr/>
        </p:nvSpPr>
        <p:spPr>
          <a:xfrm>
            <a:off x="3943614" y="1188696"/>
            <a:ext cx="1753783" cy="230832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79" name="正方形/長方形 278">
            <a:extLst>
              <a:ext uri="{FF2B5EF4-FFF2-40B4-BE49-F238E27FC236}">
                <a16:creationId xmlns:a16="http://schemas.microsoft.com/office/drawing/2014/main" id="{5BD04390-D7BF-85C3-A7B1-6596FE5BA490}"/>
              </a:ext>
            </a:extLst>
          </p:cNvPr>
          <p:cNvSpPr/>
          <p:nvPr/>
        </p:nvSpPr>
        <p:spPr>
          <a:xfrm>
            <a:off x="3943614" y="1790056"/>
            <a:ext cx="1753781" cy="325465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0" name="正方形/長方形 279">
            <a:extLst>
              <a:ext uri="{FF2B5EF4-FFF2-40B4-BE49-F238E27FC236}">
                <a16:creationId xmlns:a16="http://schemas.microsoft.com/office/drawing/2014/main" id="{0014795F-C293-06EF-8FBB-C4099A5658F0}"/>
              </a:ext>
            </a:extLst>
          </p:cNvPr>
          <p:cNvSpPr/>
          <p:nvPr/>
        </p:nvSpPr>
        <p:spPr>
          <a:xfrm>
            <a:off x="3943613" y="2549478"/>
            <a:ext cx="1753781" cy="201475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81" name="図 280">
            <a:extLst>
              <a:ext uri="{FF2B5EF4-FFF2-40B4-BE49-F238E27FC236}">
                <a16:creationId xmlns:a16="http://schemas.microsoft.com/office/drawing/2014/main" id="{33BBDC05-8674-9C83-9613-90932807C41D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-28" r="-375"/>
          <a:stretch/>
        </p:blipFill>
        <p:spPr>
          <a:xfrm>
            <a:off x="3883792" y="3308900"/>
            <a:ext cx="2420665" cy="1812578"/>
          </a:xfrm>
          <a:prstGeom prst="rect">
            <a:avLst/>
          </a:prstGeom>
          <a:ln w="12700">
            <a:noFill/>
          </a:ln>
        </p:spPr>
      </p:pic>
      <p:cxnSp>
        <p:nvCxnSpPr>
          <p:cNvPr id="282" name="直線コネクタ 281">
            <a:extLst>
              <a:ext uri="{FF2B5EF4-FFF2-40B4-BE49-F238E27FC236}">
                <a16:creationId xmlns:a16="http://schemas.microsoft.com/office/drawing/2014/main" id="{0AF64D4E-0664-EE85-7E00-F57173694659}"/>
              </a:ext>
            </a:extLst>
          </p:cNvPr>
          <p:cNvCxnSpPr>
            <a:cxnSpLocks/>
          </p:cNvCxnSpPr>
          <p:nvPr/>
        </p:nvCxnSpPr>
        <p:spPr>
          <a:xfrm>
            <a:off x="3764088" y="4097017"/>
            <a:ext cx="7614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3" name="テキスト ボックス 282">
            <a:extLst>
              <a:ext uri="{FF2B5EF4-FFF2-40B4-BE49-F238E27FC236}">
                <a16:creationId xmlns:a16="http://schemas.microsoft.com/office/drawing/2014/main" id="{357F2522-6E94-861B-1BAB-8AD40475AEE8}"/>
              </a:ext>
            </a:extLst>
          </p:cNvPr>
          <p:cNvSpPr txBox="1"/>
          <p:nvPr/>
        </p:nvSpPr>
        <p:spPr>
          <a:xfrm>
            <a:off x="3451768" y="4745269"/>
            <a:ext cx="4710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200" dirty="0">
                <a:latin typeface="Arial" panose="020B0604020202020204" pitchFamily="34" charset="0"/>
                <a:cs typeface="Arial" panose="020B0604020202020204" pitchFamily="34" charset="0"/>
              </a:rPr>
              <a:t>15</a:t>
            </a:r>
            <a:endParaRPr kumimoji="1" lang="ja-JP" alt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84" name="直線コネクタ 283">
            <a:extLst>
              <a:ext uri="{FF2B5EF4-FFF2-40B4-BE49-F238E27FC236}">
                <a16:creationId xmlns:a16="http://schemas.microsoft.com/office/drawing/2014/main" id="{C41579CD-B1CB-FE9A-E07C-D1A58A08CA21}"/>
              </a:ext>
            </a:extLst>
          </p:cNvPr>
          <p:cNvCxnSpPr>
            <a:cxnSpLocks/>
          </p:cNvCxnSpPr>
          <p:nvPr/>
        </p:nvCxnSpPr>
        <p:spPr>
          <a:xfrm>
            <a:off x="3771813" y="4875274"/>
            <a:ext cx="7614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5" name="テキスト ボックス 284">
            <a:extLst>
              <a:ext uri="{FF2B5EF4-FFF2-40B4-BE49-F238E27FC236}">
                <a16:creationId xmlns:a16="http://schemas.microsoft.com/office/drawing/2014/main" id="{E28CBF5E-C07E-6D19-9F9F-9244A060014A}"/>
              </a:ext>
            </a:extLst>
          </p:cNvPr>
          <p:cNvSpPr txBox="1"/>
          <p:nvPr/>
        </p:nvSpPr>
        <p:spPr>
          <a:xfrm>
            <a:off x="3451768" y="3971832"/>
            <a:ext cx="4710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200" dirty="0">
                <a:latin typeface="Arial" panose="020B0604020202020204" pitchFamily="34" charset="0"/>
                <a:cs typeface="Arial" panose="020B0604020202020204" pitchFamily="34" charset="0"/>
              </a:rPr>
              <a:t>7</a:t>
            </a:r>
            <a:r>
              <a:rPr kumimoji="1" lang="en-US" altLang="ja-JP" sz="1200" dirty="0"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  <a:endParaRPr kumimoji="1" lang="ja-JP" alt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6" name="テキスト ボックス 285">
            <a:extLst>
              <a:ext uri="{FF2B5EF4-FFF2-40B4-BE49-F238E27FC236}">
                <a16:creationId xmlns:a16="http://schemas.microsoft.com/office/drawing/2014/main" id="{6D4D0204-3049-EB39-141E-5DBEA4CD15AC}"/>
              </a:ext>
            </a:extLst>
          </p:cNvPr>
          <p:cNvSpPr txBox="1"/>
          <p:nvPr/>
        </p:nvSpPr>
        <p:spPr>
          <a:xfrm>
            <a:off x="3444846" y="4463738"/>
            <a:ext cx="4710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200" dirty="0"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r>
              <a:rPr kumimoji="1" lang="en-US" altLang="ja-JP" sz="1200" dirty="0"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  <a:endParaRPr kumimoji="1" lang="ja-JP" alt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87" name="直線コネクタ 286">
            <a:extLst>
              <a:ext uri="{FF2B5EF4-FFF2-40B4-BE49-F238E27FC236}">
                <a16:creationId xmlns:a16="http://schemas.microsoft.com/office/drawing/2014/main" id="{818B144F-59DA-8C53-F8C6-58F200421A5E}"/>
              </a:ext>
            </a:extLst>
          </p:cNvPr>
          <p:cNvCxnSpPr>
            <a:cxnSpLocks/>
          </p:cNvCxnSpPr>
          <p:nvPr/>
        </p:nvCxnSpPr>
        <p:spPr>
          <a:xfrm>
            <a:off x="3764891" y="4593743"/>
            <a:ext cx="7614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8" name="直線コネクタ 287">
            <a:extLst>
              <a:ext uri="{FF2B5EF4-FFF2-40B4-BE49-F238E27FC236}">
                <a16:creationId xmlns:a16="http://schemas.microsoft.com/office/drawing/2014/main" id="{DD9A6D73-F159-CF54-18D2-7135BE91CD1B}"/>
              </a:ext>
            </a:extLst>
          </p:cNvPr>
          <p:cNvCxnSpPr>
            <a:cxnSpLocks/>
          </p:cNvCxnSpPr>
          <p:nvPr/>
        </p:nvCxnSpPr>
        <p:spPr>
          <a:xfrm>
            <a:off x="3768776" y="3655966"/>
            <a:ext cx="7614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9" name="テキスト ボックス 288">
            <a:extLst>
              <a:ext uri="{FF2B5EF4-FFF2-40B4-BE49-F238E27FC236}">
                <a16:creationId xmlns:a16="http://schemas.microsoft.com/office/drawing/2014/main" id="{5497F2EB-FF1F-4830-4C50-963206E3D936}"/>
              </a:ext>
            </a:extLst>
          </p:cNvPr>
          <p:cNvSpPr txBox="1"/>
          <p:nvPr/>
        </p:nvSpPr>
        <p:spPr>
          <a:xfrm>
            <a:off x="3390294" y="3521363"/>
            <a:ext cx="4710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200" dirty="0">
                <a:latin typeface="Arial" panose="020B0604020202020204" pitchFamily="34" charset="0"/>
                <a:cs typeface="Arial" panose="020B0604020202020204" pitchFamily="34" charset="0"/>
              </a:rPr>
              <a:t>140</a:t>
            </a:r>
            <a:endParaRPr kumimoji="1" lang="ja-JP" alt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90" name="直線コネクタ 289">
            <a:extLst>
              <a:ext uri="{FF2B5EF4-FFF2-40B4-BE49-F238E27FC236}">
                <a16:creationId xmlns:a16="http://schemas.microsoft.com/office/drawing/2014/main" id="{05D4CE4A-E5F2-ED53-4A79-045C7B0783C4}"/>
              </a:ext>
            </a:extLst>
          </p:cNvPr>
          <p:cNvCxnSpPr>
            <a:cxnSpLocks/>
          </p:cNvCxnSpPr>
          <p:nvPr/>
        </p:nvCxnSpPr>
        <p:spPr>
          <a:xfrm>
            <a:off x="3768776" y="3899773"/>
            <a:ext cx="7614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1" name="テキスト ボックス 290">
            <a:extLst>
              <a:ext uri="{FF2B5EF4-FFF2-40B4-BE49-F238E27FC236}">
                <a16:creationId xmlns:a16="http://schemas.microsoft.com/office/drawing/2014/main" id="{E0E111C7-B3B7-9F8E-9EE3-20D3217F65FE}"/>
              </a:ext>
            </a:extLst>
          </p:cNvPr>
          <p:cNvSpPr txBox="1"/>
          <p:nvPr/>
        </p:nvSpPr>
        <p:spPr>
          <a:xfrm>
            <a:off x="3390294" y="3765170"/>
            <a:ext cx="4710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200" dirty="0">
                <a:latin typeface="Arial" panose="020B0604020202020204" pitchFamily="34" charset="0"/>
                <a:cs typeface="Arial" panose="020B0604020202020204" pitchFamily="34" charset="0"/>
              </a:rPr>
              <a:t>100</a:t>
            </a:r>
            <a:endParaRPr kumimoji="1" lang="ja-JP" alt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2" name="テキスト ボックス 291">
            <a:extLst>
              <a:ext uri="{FF2B5EF4-FFF2-40B4-BE49-F238E27FC236}">
                <a16:creationId xmlns:a16="http://schemas.microsoft.com/office/drawing/2014/main" id="{BD27E892-E8F5-FC45-7185-3466B206E4D3}"/>
              </a:ext>
            </a:extLst>
          </p:cNvPr>
          <p:cNvSpPr txBox="1"/>
          <p:nvPr/>
        </p:nvSpPr>
        <p:spPr>
          <a:xfrm>
            <a:off x="3446511" y="4316268"/>
            <a:ext cx="4710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200" dirty="0">
                <a:latin typeface="Arial" panose="020B0604020202020204" pitchFamily="34" charset="0"/>
                <a:cs typeface="Arial" panose="020B0604020202020204" pitchFamily="34" charset="0"/>
              </a:rPr>
              <a:t>45</a:t>
            </a:r>
            <a:endParaRPr kumimoji="1" lang="ja-JP" alt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93" name="直線コネクタ 292">
            <a:extLst>
              <a:ext uri="{FF2B5EF4-FFF2-40B4-BE49-F238E27FC236}">
                <a16:creationId xmlns:a16="http://schemas.microsoft.com/office/drawing/2014/main" id="{F12DD9F9-B08E-C737-0653-099ABAD2AE70}"/>
              </a:ext>
            </a:extLst>
          </p:cNvPr>
          <p:cNvCxnSpPr>
            <a:cxnSpLocks/>
          </p:cNvCxnSpPr>
          <p:nvPr/>
        </p:nvCxnSpPr>
        <p:spPr>
          <a:xfrm>
            <a:off x="3766556" y="4446273"/>
            <a:ext cx="7614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4" name="直線コネクタ 293">
            <a:extLst>
              <a:ext uri="{FF2B5EF4-FFF2-40B4-BE49-F238E27FC236}">
                <a16:creationId xmlns:a16="http://schemas.microsoft.com/office/drawing/2014/main" id="{86B142C0-5509-48E3-5C35-929301E4EF11}"/>
              </a:ext>
            </a:extLst>
          </p:cNvPr>
          <p:cNvCxnSpPr>
            <a:cxnSpLocks/>
          </p:cNvCxnSpPr>
          <p:nvPr/>
        </p:nvCxnSpPr>
        <p:spPr>
          <a:xfrm>
            <a:off x="3767228" y="4322118"/>
            <a:ext cx="7614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5" name="テキスト ボックス 294">
            <a:extLst>
              <a:ext uri="{FF2B5EF4-FFF2-40B4-BE49-F238E27FC236}">
                <a16:creationId xmlns:a16="http://schemas.microsoft.com/office/drawing/2014/main" id="{24C00D5F-D1B9-B575-206C-8E8AA9E1E94A}"/>
              </a:ext>
            </a:extLst>
          </p:cNvPr>
          <p:cNvSpPr txBox="1"/>
          <p:nvPr/>
        </p:nvSpPr>
        <p:spPr>
          <a:xfrm>
            <a:off x="3451755" y="4190627"/>
            <a:ext cx="4710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200" dirty="0">
                <a:latin typeface="Arial" panose="020B0604020202020204" pitchFamily="34" charset="0"/>
                <a:cs typeface="Arial" panose="020B0604020202020204" pitchFamily="34" charset="0"/>
              </a:rPr>
              <a:t>60</a:t>
            </a:r>
            <a:endParaRPr kumimoji="1" lang="ja-JP" alt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6" name="正方形/長方形 295">
            <a:extLst>
              <a:ext uri="{FF2B5EF4-FFF2-40B4-BE49-F238E27FC236}">
                <a16:creationId xmlns:a16="http://schemas.microsoft.com/office/drawing/2014/main" id="{D1E19AA6-B28E-AAAC-23CD-950C5D3CB7D5}"/>
              </a:ext>
            </a:extLst>
          </p:cNvPr>
          <p:cNvSpPr/>
          <p:nvPr/>
        </p:nvSpPr>
        <p:spPr>
          <a:xfrm>
            <a:off x="4037308" y="3541363"/>
            <a:ext cx="1982552" cy="1123627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97" name="図 296" descr="水, 座る, 立つ, 濡れる が含まれている画像&#10;&#10;自動的に生成された説明">
            <a:extLst>
              <a:ext uri="{FF2B5EF4-FFF2-40B4-BE49-F238E27FC236}">
                <a16:creationId xmlns:a16="http://schemas.microsoft.com/office/drawing/2014/main" id="{AA5C01E3-A810-14A9-EE9D-C4E72457D24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195" y="3193487"/>
            <a:ext cx="1758696" cy="2055876"/>
          </a:xfrm>
          <a:prstGeom prst="rect">
            <a:avLst/>
          </a:prstGeom>
        </p:spPr>
      </p:pic>
      <p:sp>
        <p:nvSpPr>
          <p:cNvPr id="298" name="正方形/長方形 297">
            <a:extLst>
              <a:ext uri="{FF2B5EF4-FFF2-40B4-BE49-F238E27FC236}">
                <a16:creationId xmlns:a16="http://schemas.microsoft.com/office/drawing/2014/main" id="{7DE94F85-4F0F-7EB0-8486-13FB9392FA03}"/>
              </a:ext>
            </a:extLst>
          </p:cNvPr>
          <p:cNvSpPr/>
          <p:nvPr/>
        </p:nvSpPr>
        <p:spPr>
          <a:xfrm>
            <a:off x="1030638" y="4452004"/>
            <a:ext cx="1230976" cy="453210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9" name="テキスト ボックス 298">
            <a:extLst>
              <a:ext uri="{FF2B5EF4-FFF2-40B4-BE49-F238E27FC236}">
                <a16:creationId xmlns:a16="http://schemas.microsoft.com/office/drawing/2014/main" id="{7A6AB5E3-5B1D-7683-9767-C487B2214E9D}"/>
              </a:ext>
            </a:extLst>
          </p:cNvPr>
          <p:cNvSpPr txBox="1"/>
          <p:nvPr/>
        </p:nvSpPr>
        <p:spPr>
          <a:xfrm>
            <a:off x="314042" y="4818437"/>
            <a:ext cx="38148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200" dirty="0">
                <a:latin typeface="Arial" panose="020B0604020202020204" pitchFamily="34" charset="0"/>
                <a:ea typeface="メイリオ" panose="020B0604030504040204" pitchFamily="50" charset="-128"/>
                <a:cs typeface="Arial" panose="020B0604020202020204" pitchFamily="34" charset="0"/>
              </a:rPr>
              <a:t>15</a:t>
            </a:r>
            <a:endParaRPr kumimoji="1" lang="en-US" altLang="ja-JP" sz="1200" dirty="0">
              <a:latin typeface="Arial" panose="020B0604020202020204" pitchFamily="34" charset="0"/>
              <a:ea typeface="メイリオ" panose="020B0604030504040204" pitchFamily="50" charset="-128"/>
              <a:cs typeface="Arial" panose="020B0604020202020204" pitchFamily="34" charset="0"/>
            </a:endParaRPr>
          </a:p>
        </p:txBody>
      </p:sp>
      <p:cxnSp>
        <p:nvCxnSpPr>
          <p:cNvPr id="300" name="直線コネクタ 299">
            <a:extLst>
              <a:ext uri="{FF2B5EF4-FFF2-40B4-BE49-F238E27FC236}">
                <a16:creationId xmlns:a16="http://schemas.microsoft.com/office/drawing/2014/main" id="{32775DC2-9144-D4B9-E5AD-8ABE5A8D90BC}"/>
              </a:ext>
            </a:extLst>
          </p:cNvPr>
          <p:cNvCxnSpPr>
            <a:cxnSpLocks/>
          </p:cNvCxnSpPr>
          <p:nvPr/>
        </p:nvCxnSpPr>
        <p:spPr>
          <a:xfrm>
            <a:off x="567371" y="4592450"/>
            <a:ext cx="9531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1" name="直線コネクタ 300">
            <a:extLst>
              <a:ext uri="{FF2B5EF4-FFF2-40B4-BE49-F238E27FC236}">
                <a16:creationId xmlns:a16="http://schemas.microsoft.com/office/drawing/2014/main" id="{BC5ABC9F-6C94-136D-20BB-602EE25CC7C6}"/>
              </a:ext>
            </a:extLst>
          </p:cNvPr>
          <p:cNvCxnSpPr>
            <a:cxnSpLocks/>
          </p:cNvCxnSpPr>
          <p:nvPr/>
        </p:nvCxnSpPr>
        <p:spPr>
          <a:xfrm>
            <a:off x="573899" y="4956937"/>
            <a:ext cx="89549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2" name="テキスト ボックス 301">
            <a:extLst>
              <a:ext uri="{FF2B5EF4-FFF2-40B4-BE49-F238E27FC236}">
                <a16:creationId xmlns:a16="http://schemas.microsoft.com/office/drawing/2014/main" id="{5EDC5AD9-FD58-2A53-AE07-7C7B61623B48}"/>
              </a:ext>
            </a:extLst>
          </p:cNvPr>
          <p:cNvSpPr txBox="1"/>
          <p:nvPr/>
        </p:nvSpPr>
        <p:spPr>
          <a:xfrm>
            <a:off x="307514" y="4455853"/>
            <a:ext cx="38981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200" dirty="0">
                <a:latin typeface="Arial" panose="020B0604020202020204" pitchFamily="34" charset="0"/>
                <a:ea typeface="メイリオ" panose="020B0604030504040204" pitchFamily="50" charset="-128"/>
                <a:cs typeface="Arial" panose="020B0604020202020204" pitchFamily="34" charset="0"/>
              </a:rPr>
              <a:t>35</a:t>
            </a:r>
            <a:endParaRPr kumimoji="1" lang="en-US" altLang="ja-JP" sz="1200" dirty="0">
              <a:latin typeface="Arial" panose="020B0604020202020204" pitchFamily="34" charset="0"/>
              <a:ea typeface="メイリオ" panose="020B0604030504040204" pitchFamily="50" charset="-128"/>
              <a:cs typeface="Arial" panose="020B0604020202020204" pitchFamily="34" charset="0"/>
            </a:endParaRPr>
          </a:p>
        </p:txBody>
      </p:sp>
      <p:sp>
        <p:nvSpPr>
          <p:cNvPr id="303" name="テキスト ボックス 302">
            <a:extLst>
              <a:ext uri="{FF2B5EF4-FFF2-40B4-BE49-F238E27FC236}">
                <a16:creationId xmlns:a16="http://schemas.microsoft.com/office/drawing/2014/main" id="{F26DAA3E-16A4-348F-C1ED-8996807DB2FE}"/>
              </a:ext>
            </a:extLst>
          </p:cNvPr>
          <p:cNvSpPr txBox="1"/>
          <p:nvPr/>
        </p:nvSpPr>
        <p:spPr>
          <a:xfrm>
            <a:off x="204345" y="1290451"/>
            <a:ext cx="48282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200" dirty="0">
                <a:latin typeface="Arial" panose="020B0604020202020204" pitchFamily="34" charset="0"/>
                <a:ea typeface="メイリオ" panose="020B0604030504040204" pitchFamily="50" charset="-128"/>
                <a:cs typeface="Arial" panose="020B0604020202020204" pitchFamily="34" charset="0"/>
              </a:rPr>
              <a:t>140</a:t>
            </a:r>
          </a:p>
        </p:txBody>
      </p:sp>
      <p:cxnSp>
        <p:nvCxnSpPr>
          <p:cNvPr id="304" name="直線コネクタ 303">
            <a:extLst>
              <a:ext uri="{FF2B5EF4-FFF2-40B4-BE49-F238E27FC236}">
                <a16:creationId xmlns:a16="http://schemas.microsoft.com/office/drawing/2014/main" id="{6EC58BBC-8E84-D540-73A6-717DE5391E9E}"/>
              </a:ext>
            </a:extLst>
          </p:cNvPr>
          <p:cNvCxnSpPr>
            <a:cxnSpLocks/>
          </p:cNvCxnSpPr>
          <p:nvPr/>
        </p:nvCxnSpPr>
        <p:spPr>
          <a:xfrm>
            <a:off x="557612" y="1426342"/>
            <a:ext cx="89549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5" name="テキスト ボックス 304">
            <a:extLst>
              <a:ext uri="{FF2B5EF4-FFF2-40B4-BE49-F238E27FC236}">
                <a16:creationId xmlns:a16="http://schemas.microsoft.com/office/drawing/2014/main" id="{224027B6-05C8-E201-06F0-EA4DA2392BFD}"/>
              </a:ext>
            </a:extLst>
          </p:cNvPr>
          <p:cNvSpPr txBox="1"/>
          <p:nvPr/>
        </p:nvSpPr>
        <p:spPr>
          <a:xfrm>
            <a:off x="305709" y="4301277"/>
            <a:ext cx="38981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200" dirty="0">
                <a:latin typeface="Arial" panose="020B0604020202020204" pitchFamily="34" charset="0"/>
                <a:ea typeface="メイリオ" panose="020B0604030504040204" pitchFamily="50" charset="-128"/>
                <a:cs typeface="Arial" panose="020B0604020202020204" pitchFamily="34" charset="0"/>
              </a:rPr>
              <a:t>45</a:t>
            </a:r>
            <a:endParaRPr kumimoji="1" lang="en-US" altLang="ja-JP" sz="1200" dirty="0">
              <a:latin typeface="Arial" panose="020B0604020202020204" pitchFamily="34" charset="0"/>
              <a:ea typeface="メイリオ" panose="020B0604030504040204" pitchFamily="50" charset="-128"/>
              <a:cs typeface="Arial" panose="020B0604020202020204" pitchFamily="34" charset="0"/>
            </a:endParaRPr>
          </a:p>
        </p:txBody>
      </p:sp>
      <p:cxnSp>
        <p:nvCxnSpPr>
          <p:cNvPr id="306" name="直線コネクタ 305">
            <a:extLst>
              <a:ext uri="{FF2B5EF4-FFF2-40B4-BE49-F238E27FC236}">
                <a16:creationId xmlns:a16="http://schemas.microsoft.com/office/drawing/2014/main" id="{2B84C54C-86F0-851F-5DAF-36ECA4FFFEED}"/>
              </a:ext>
            </a:extLst>
          </p:cNvPr>
          <p:cNvCxnSpPr>
            <a:cxnSpLocks/>
          </p:cNvCxnSpPr>
          <p:nvPr/>
        </p:nvCxnSpPr>
        <p:spPr>
          <a:xfrm>
            <a:off x="565968" y="4437167"/>
            <a:ext cx="89549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7" name="直線コネクタ 306">
            <a:extLst>
              <a:ext uri="{FF2B5EF4-FFF2-40B4-BE49-F238E27FC236}">
                <a16:creationId xmlns:a16="http://schemas.microsoft.com/office/drawing/2014/main" id="{04794AEC-F282-8DE3-43D4-0DB714D5A640}"/>
              </a:ext>
            </a:extLst>
          </p:cNvPr>
          <p:cNvCxnSpPr>
            <a:cxnSpLocks/>
          </p:cNvCxnSpPr>
          <p:nvPr/>
        </p:nvCxnSpPr>
        <p:spPr>
          <a:xfrm>
            <a:off x="566787" y="2277040"/>
            <a:ext cx="9531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8" name="テキスト ボックス 307">
            <a:extLst>
              <a:ext uri="{FF2B5EF4-FFF2-40B4-BE49-F238E27FC236}">
                <a16:creationId xmlns:a16="http://schemas.microsoft.com/office/drawing/2014/main" id="{AAD8B293-BA1B-CB4C-7B3E-F0BD7A301812}"/>
              </a:ext>
            </a:extLst>
          </p:cNvPr>
          <p:cNvSpPr txBox="1"/>
          <p:nvPr/>
        </p:nvSpPr>
        <p:spPr>
          <a:xfrm>
            <a:off x="306930" y="2140443"/>
            <a:ext cx="38981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200" dirty="0">
                <a:latin typeface="Arial" panose="020B0604020202020204" pitchFamily="34" charset="0"/>
                <a:ea typeface="メイリオ" panose="020B0604030504040204" pitchFamily="50" charset="-128"/>
                <a:cs typeface="Arial" panose="020B0604020202020204" pitchFamily="34" charset="0"/>
              </a:rPr>
              <a:t>35</a:t>
            </a:r>
            <a:endParaRPr kumimoji="1" lang="en-US" altLang="ja-JP" sz="1200" dirty="0">
              <a:latin typeface="Arial" panose="020B0604020202020204" pitchFamily="34" charset="0"/>
              <a:ea typeface="メイリオ" panose="020B0604030504040204" pitchFamily="50" charset="-128"/>
              <a:cs typeface="Arial" panose="020B0604020202020204" pitchFamily="34" charset="0"/>
            </a:endParaRPr>
          </a:p>
        </p:txBody>
      </p:sp>
      <p:sp>
        <p:nvSpPr>
          <p:cNvPr id="309" name="テキスト ボックス 308">
            <a:extLst>
              <a:ext uri="{FF2B5EF4-FFF2-40B4-BE49-F238E27FC236}">
                <a16:creationId xmlns:a16="http://schemas.microsoft.com/office/drawing/2014/main" id="{8E5B6167-7B34-EA96-087A-A2DEABE1E012}"/>
              </a:ext>
            </a:extLst>
          </p:cNvPr>
          <p:cNvSpPr txBox="1"/>
          <p:nvPr/>
        </p:nvSpPr>
        <p:spPr>
          <a:xfrm>
            <a:off x="2540803" y="1329408"/>
            <a:ext cx="51488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000" dirty="0">
                <a:latin typeface="Arial" panose="020B0604020202020204" pitchFamily="34" charset="0"/>
                <a:cs typeface="Arial" panose="020B0604020202020204" pitchFamily="34" charset="0"/>
              </a:rPr>
              <a:t>USP7</a:t>
            </a:r>
            <a:endParaRPr kumimoji="1" lang="ja-JP" alt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10" name="テキスト ボックス 309">
            <a:extLst>
              <a:ext uri="{FF2B5EF4-FFF2-40B4-BE49-F238E27FC236}">
                <a16:creationId xmlns:a16="http://schemas.microsoft.com/office/drawing/2014/main" id="{B6A8EED7-B99E-E3FB-30D0-252BD65981A4}"/>
              </a:ext>
            </a:extLst>
          </p:cNvPr>
          <p:cNvSpPr txBox="1"/>
          <p:nvPr/>
        </p:nvSpPr>
        <p:spPr>
          <a:xfrm>
            <a:off x="2540803" y="2156847"/>
            <a:ext cx="53732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000" dirty="0">
                <a:latin typeface="Arial" panose="020B0604020202020204" pitchFamily="34" charset="0"/>
                <a:cs typeface="Arial" panose="020B0604020202020204" pitchFamily="34" charset="0"/>
              </a:rPr>
              <a:t>PCNA</a:t>
            </a:r>
            <a:endParaRPr kumimoji="1" lang="ja-JP" alt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11" name="テキスト ボックス 310">
            <a:extLst>
              <a:ext uri="{FF2B5EF4-FFF2-40B4-BE49-F238E27FC236}">
                <a16:creationId xmlns:a16="http://schemas.microsoft.com/office/drawing/2014/main" id="{7C9DAD40-3959-DC00-37BA-1ADFF91CA9B4}"/>
              </a:ext>
            </a:extLst>
          </p:cNvPr>
          <p:cNvSpPr txBox="1"/>
          <p:nvPr/>
        </p:nvSpPr>
        <p:spPr>
          <a:xfrm>
            <a:off x="1144546" y="5306802"/>
            <a:ext cx="100316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200" dirty="0">
                <a:latin typeface="Arial" panose="020B0604020202020204" pitchFamily="34" charset="0"/>
                <a:cs typeface="Arial" panose="020B0604020202020204" pitchFamily="34" charset="0"/>
              </a:rPr>
              <a:t>GST-PAF15</a:t>
            </a:r>
            <a:endParaRPr kumimoji="1" lang="ja-JP" alt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12" name="テキスト ボックス 311">
            <a:extLst>
              <a:ext uri="{FF2B5EF4-FFF2-40B4-BE49-F238E27FC236}">
                <a16:creationId xmlns:a16="http://schemas.microsoft.com/office/drawing/2014/main" id="{023156FD-B2F7-1829-7BBA-ADA61B485CE8}"/>
              </a:ext>
            </a:extLst>
          </p:cNvPr>
          <p:cNvSpPr txBox="1"/>
          <p:nvPr/>
        </p:nvSpPr>
        <p:spPr>
          <a:xfrm>
            <a:off x="4403860" y="5297561"/>
            <a:ext cx="120097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200" dirty="0">
                <a:latin typeface="Arial" panose="020B0604020202020204" pitchFamily="34" charset="0"/>
                <a:cs typeface="Arial" panose="020B0604020202020204" pitchFamily="34" charset="0"/>
              </a:rPr>
              <a:t>FLAGx3-USP7</a:t>
            </a:r>
            <a:endParaRPr kumimoji="1" lang="ja-JP" alt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3203797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12670</TotalTime>
  <Words>35</Words>
  <Application>Microsoft Macintosh PowerPoint</Application>
  <PresentationFormat>A4 210 x 297 mm</PresentationFormat>
  <Paragraphs>25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3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テーマ</vt:lpstr>
      <vt:lpstr>PowerPoint プレゼンテーション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宮下　諒太</dc:creator>
  <cp:lastModifiedBy>西山　敦哉</cp:lastModifiedBy>
  <cp:revision>22</cp:revision>
  <dcterms:created xsi:type="dcterms:W3CDTF">2021-07-21T07:41:02Z</dcterms:created>
  <dcterms:modified xsi:type="dcterms:W3CDTF">2022-10-05T10:13:51Z</dcterms:modified>
</cp:coreProperties>
</file>